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950" r:id="rId2"/>
    <p:sldId id="764" r:id="rId3"/>
    <p:sldId id="765" r:id="rId4"/>
    <p:sldId id="766" r:id="rId5"/>
    <p:sldId id="767" r:id="rId6"/>
    <p:sldId id="768" r:id="rId7"/>
    <p:sldId id="1021" r:id="rId8"/>
    <p:sldId id="1022" r:id="rId9"/>
    <p:sldId id="1023" r:id="rId10"/>
    <p:sldId id="1024" r:id="rId11"/>
    <p:sldId id="993" r:id="rId12"/>
    <p:sldId id="518" r:id="rId13"/>
    <p:sldId id="520" r:id="rId14"/>
    <p:sldId id="521" r:id="rId15"/>
    <p:sldId id="565" r:id="rId16"/>
    <p:sldId id="566" r:id="rId17"/>
    <p:sldId id="567" r:id="rId18"/>
    <p:sldId id="485" r:id="rId19"/>
    <p:sldId id="438" r:id="rId20"/>
    <p:sldId id="439" r:id="rId21"/>
    <p:sldId id="440" r:id="rId22"/>
    <p:sldId id="441" r:id="rId23"/>
    <p:sldId id="442" r:id="rId24"/>
    <p:sldId id="443" r:id="rId25"/>
    <p:sldId id="444" r:id="rId26"/>
    <p:sldId id="445" r:id="rId27"/>
    <p:sldId id="1008" r:id="rId28"/>
    <p:sldId id="988" r:id="rId29"/>
    <p:sldId id="989" r:id="rId30"/>
    <p:sldId id="990" r:id="rId31"/>
    <p:sldId id="991" r:id="rId32"/>
    <p:sldId id="838" r:id="rId33"/>
    <p:sldId id="840" r:id="rId34"/>
    <p:sldId id="992" r:id="rId35"/>
    <p:sldId id="841" r:id="rId36"/>
    <p:sldId id="842" r:id="rId37"/>
    <p:sldId id="843" r:id="rId38"/>
    <p:sldId id="525" r:id="rId39"/>
    <p:sldId id="954" r:id="rId40"/>
    <p:sldId id="1010" r:id="rId41"/>
    <p:sldId id="982" r:id="rId42"/>
    <p:sldId id="955" r:id="rId43"/>
    <p:sldId id="956" r:id="rId44"/>
    <p:sldId id="953" r:id="rId45"/>
    <p:sldId id="610" r:id="rId46"/>
    <p:sldId id="1025" r:id="rId47"/>
    <p:sldId id="482" r:id="rId48"/>
    <p:sldId id="611" r:id="rId49"/>
    <p:sldId id="946" r:id="rId5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1" d="100"/>
          <a:sy n="91" d="100"/>
        </p:scale>
        <p:origin x="1812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180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006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400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041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10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-09-2023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677526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93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I Give You My Heart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1866132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Reuben Morgan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1995 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desire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honour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with all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worship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I have within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that I adore is in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Lord I give You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live for You alone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that I take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moment I'm awake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have Your way in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1728232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Shout To The Lord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1406918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Darlene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Zschech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1993 Wondrous Worship (Admin. by Song Solutions www.songsolutions.org)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24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My Jesus my Saviour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there is none like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of my days I want to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wonders of Your mighty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comfort my shelter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Tower of refuge and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every breath all that I am</a:t>
            </a:r>
          </a:p>
          <a:p>
            <a:r>
              <a:rPr lang="en-GB" sz="3600" dirty="0">
                <a:solidFill>
                  <a:schemeClr val="bg1"/>
                </a:solidFill>
              </a:rPr>
              <a:t>Never cease to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278502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Shout to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earth let us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Power and 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to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Mountains bow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the seas will roar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At the sound of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970559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sing for joy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At the work of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I'll love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I'll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compares to the promise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in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10473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7200">
              <a:solidFill>
                <a:schemeClr val="bg1"/>
              </a:solidFill>
            </a:endParaRPr>
          </a:p>
          <a:p>
            <a:r>
              <a:rPr lang="en-GB" sz="7200">
                <a:solidFill>
                  <a:schemeClr val="bg1"/>
                </a:solidFill>
              </a:rPr>
              <a:t>What </a:t>
            </a:r>
            <a:r>
              <a:rPr lang="en-GB" sz="7200" dirty="0">
                <a:solidFill>
                  <a:schemeClr val="bg1"/>
                </a:solidFill>
              </a:rPr>
              <a:t>A Beautiful Name</a:t>
            </a:r>
          </a:p>
          <a:p>
            <a:r>
              <a:rPr lang="en-GB" sz="1200" dirty="0"/>
              <a:t>CCLI Song # 7068424</a:t>
            </a:r>
          </a:p>
          <a:p>
            <a:r>
              <a:rPr lang="en-GB" sz="1200" dirty="0"/>
              <a:t>Ben Fielding | Brooke </a:t>
            </a:r>
            <a:r>
              <a:rPr lang="en-GB" sz="1200" dirty="0" err="1"/>
              <a:t>Ligertwood</a:t>
            </a:r>
            <a:endParaRPr lang="en-GB" sz="1200" dirty="0"/>
          </a:p>
          <a:p>
            <a:r>
              <a:rPr lang="en-GB" sz="1200" dirty="0"/>
              <a:t>© 2016 </a:t>
            </a:r>
            <a:r>
              <a:rPr lang="en-GB" sz="1200" dirty="0" err="1"/>
              <a:t>Hillsong</a:t>
            </a:r>
            <a:r>
              <a:rPr lang="en-GB" sz="1200" dirty="0"/>
              <a:t> Music Publishing Australia (Admin. by </a:t>
            </a:r>
            <a:r>
              <a:rPr lang="en-GB" sz="1200" dirty="0" err="1"/>
              <a:t>Hillsong</a:t>
            </a:r>
            <a:r>
              <a:rPr lang="en-GB" sz="1200" dirty="0"/>
              <a:t> Music Publishing UK)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We Want To See Jesus Lifted High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1033408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1993 Thankyou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6995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46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were the Word at the beginning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One with God the Lord Most High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Your hidden glory in creation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Now revealed in You our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What a beautiful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beautiful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Name of Jesus Christ my King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beautiful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Nothing compares to this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beautiful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didn't want heaven without us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So Jesus You brought heaven down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My sin was great Your love was greater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could separate us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552728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What a wonderful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wonderful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Name of Jesus Christ my King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wonderful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Nothing compares to this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wonderful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Name of Jesus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wonderful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049" y="908720"/>
            <a:ext cx="8640960" cy="6552728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Death could not hold You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veil tore before You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You silence the boast of sin and grave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heavens are roaring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praise of Your glory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For You are raised to life again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908720"/>
            <a:ext cx="8640960" cy="6552728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have no rival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You have no equal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Now and forever God You reign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Yours is the kingdom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Yours is the glory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Yours is the Name above all names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552728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What a powerful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powerful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Name of Jesus Christ my King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powerful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Nothing can stand against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powerful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285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Forever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7201044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Johnson | Chris Tomlin | Jason Ingram | Jenn Johnson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S. D. G.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Brian and Jenn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0123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 thousand generations falling down in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sing the song of ages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who've gone before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who will believe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Will sing the song of ages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402328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We want to see Jesus lifted high</a:t>
            </a:r>
          </a:p>
          <a:p>
            <a:r>
              <a:rPr lang="en-GB" sz="4800" dirty="0">
                <a:solidFill>
                  <a:schemeClr val="bg1"/>
                </a:solidFill>
              </a:rPr>
              <a:t>A banner that flies across this land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That all men might see the truth and know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 is the way to heaven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9869695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9811" y="-42193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6497808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4083071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If you've been forgiven and if you've been redeemed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If you walk in freedom and if you bear His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We'll sing the song forever and amen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20444000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354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44624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28641608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4609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0633232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155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18065426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7033811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8233" y="994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4821904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4319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7182354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9DF77-A3C0-4181-821B-6833D6B5B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730" y="1933571"/>
            <a:ext cx="6577844" cy="378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We want to see we want to see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want to see Jesus lifted high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want to see we want to see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want to see Jesus lifted high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0441153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921A05-4E31-02A7-184C-C2A3D8151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7C0865-AEFA-6F43-442A-7B3ABA71E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15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CDB42-AEA5-24E7-FC54-EA8832D4D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871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08FE628-8063-A0AB-6530-54319C90AC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04" y="908720"/>
            <a:ext cx="896099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438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619920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0929470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18887244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5000" dirty="0">
                <a:solidFill>
                  <a:schemeClr val="bg1"/>
                </a:solidFill>
              </a:rPr>
              <a:t>(X4)</a:t>
            </a:r>
          </a:p>
          <a:p>
            <a:r>
              <a:rPr lang="en-GB" sz="50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5381116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980728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Step by step we're moving forward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Little by little taking ground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Ev’ry</a:t>
            </a:r>
            <a:r>
              <a:rPr lang="en-GB" sz="4000" dirty="0">
                <a:solidFill>
                  <a:schemeClr val="bg1"/>
                </a:solidFill>
              </a:rPr>
              <a:t> prayer a powerful weapon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Strongholds come tumbling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down and down and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465845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 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 Jesus lifted high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 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 Jesus lifted high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217521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2204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205073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291377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7589</TotalTime>
  <Words>1531</Words>
  <Application>Microsoft Office PowerPoint</Application>
  <PresentationFormat>On-screen Show (4:3)</PresentationFormat>
  <Paragraphs>251</Paragraphs>
  <Slides>49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389</cp:revision>
  <dcterms:created xsi:type="dcterms:W3CDTF">2019-09-23T12:06:27Z</dcterms:created>
  <dcterms:modified xsi:type="dcterms:W3CDTF">2023-09-06T17:06:10Z</dcterms:modified>
</cp:coreProperties>
</file>

<file path=docProps/thumbnail.jpeg>
</file>